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5"/>
  </p:notesMasterIdLst>
  <p:sldIdLst>
    <p:sldId id="874" r:id="rId5"/>
    <p:sldId id="873" r:id="rId6"/>
    <p:sldId id="870" r:id="rId7"/>
    <p:sldId id="875" r:id="rId8"/>
    <p:sldId id="876" r:id="rId9"/>
    <p:sldId id="877" r:id="rId10"/>
    <p:sldId id="878" r:id="rId11"/>
    <p:sldId id="880" r:id="rId12"/>
    <p:sldId id="881" r:id="rId13"/>
    <p:sldId id="87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DAPGfw/IHRQt+hQF0zSyuerzf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Głaz" initials="PG" lastIdx="1" clrIdx="0">
    <p:extLst>
      <p:ext uri="{19B8F6BF-5375-455C-9EA6-DF929625EA0E}">
        <p15:presenceInfo xmlns:p15="http://schemas.microsoft.com/office/powerpoint/2012/main" userId="S::p.glaz@pcinn.org::101d4a03-4c96-4654-b406-44c52560a4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A96"/>
    <a:srgbClr val="004A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1648" autoAdjust="0"/>
  </p:normalViewPr>
  <p:slideViewPr>
    <p:cSldViewPr snapToGrid="0">
      <p:cViewPr varScale="1">
        <p:scale>
          <a:sx n="90" d="100"/>
          <a:sy n="90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03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73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4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68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73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43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99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08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-P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pl-P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61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10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563880" y="148953"/>
            <a:ext cx="10789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 b="1"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563879" y="1739764"/>
            <a:ext cx="107899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10BB5B60-15E7-CDBD-F6AD-2BA9966C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D705341-453F-819C-CC59-888232F2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4645866"/>
            <a:ext cx="1078992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</a:rPr>
              <a:t>Największy kosmiczny </a:t>
            </a:r>
            <a:r>
              <a:rPr lang="pl-PL" dirty="0" err="1">
                <a:solidFill>
                  <a:schemeClr val="bg1"/>
                </a:solidFill>
              </a:rPr>
              <a:t>hackathon</a:t>
            </a:r>
            <a:r>
              <a:rPr lang="pl-PL" dirty="0">
                <a:solidFill>
                  <a:schemeClr val="bg1"/>
                </a:solidFill>
              </a:rPr>
              <a:t> w Polsce!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Stalowa Wola, 7-8 października 2023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6185CC6-EDE0-5C4A-7430-728F4618B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4" y="-381703"/>
            <a:ext cx="11428571" cy="5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10BB5B60-15E7-CDBD-F6AD-2BA9966C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61" y="-47847"/>
            <a:ext cx="12362121" cy="695369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D705341-453F-819C-CC59-888232F2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4555427"/>
            <a:ext cx="10789920" cy="162271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b="0" dirty="0">
                <a:solidFill>
                  <a:schemeClr val="bg1"/>
                </a:solidFill>
              </a:rPr>
              <a:t>Rejestracja i informacje: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https://hackathon.stalowawola.pl/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6185CC6-EDE0-5C4A-7430-728F4618B6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06" t="22595" r="35418" b="23008"/>
          <a:stretch/>
        </p:blipFill>
        <p:spPr>
          <a:xfrm>
            <a:off x="233916" y="116958"/>
            <a:ext cx="2190308" cy="219389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69D6972-869F-9D1F-08F7-465B8EE9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667250" y="129725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9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FDC36-E613-BB5F-E9C0-50D30DCE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BD012B-6267-417F-2425-B0190FDB4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9BDBC8-E453-8CB1-F273-DB0CD38F2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6"/>
          <a:stretch/>
        </p:blipFill>
        <p:spPr>
          <a:xfrm>
            <a:off x="-76200" y="-87086"/>
            <a:ext cx="12355286" cy="69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674779" y="736358"/>
            <a:ext cx="58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NASA Space </a:t>
            </a:r>
            <a:r>
              <a:rPr kumimoji="0" lang="pl-PL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Apps</a:t>
            </a:r>
            <a:r>
              <a:rPr kumimoji="0" lang="pl-PL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Challenge</a:t>
            </a: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13995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FE5FBB-0084-75EE-5770-4CE14459339F}"/>
              </a:ext>
            </a:extLst>
          </p:cNvPr>
          <p:cNvSpPr txBox="1"/>
          <p:nvPr/>
        </p:nvSpPr>
        <p:spPr>
          <a:xfrm>
            <a:off x="1442288" y="1905908"/>
            <a:ext cx="10112963" cy="369331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pl-PL" sz="1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Hackathon</a:t>
            </a:r>
            <a:r>
              <a:rPr lang="pl-PL" sz="1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adresowany do: </a:t>
            </a:r>
          </a:p>
          <a:p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makerów</a:t>
            </a: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artystów i designerów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programistów,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aukowców i profesjonalistów,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projektantów,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storytellerów</a:t>
            </a: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czniów, studentów i nie tylko,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konstruktorów,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technologów,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pl-PL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nnowatorów,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wszystkich kreatywnych głów!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519309" y="687718"/>
            <a:ext cx="814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Space </a:t>
            </a:r>
            <a:r>
              <a:rPr lang="pl-PL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Apps</a:t>
            </a:r>
            <a:r>
              <a:rPr lang="pl-PL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2023 – Stalowa Wola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279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1305363-2076-FDB6-D482-DC1EF7B04A7E}"/>
              </a:ext>
            </a:extLst>
          </p:cNvPr>
          <p:cNvSpPr txBox="1"/>
          <p:nvPr/>
        </p:nvSpPr>
        <p:spPr>
          <a:xfrm>
            <a:off x="519309" y="1595983"/>
            <a:ext cx="772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Założenia i cele na tegoroczną edycję wydarzenia: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C74DC4E-5FFF-EE06-BC50-CADE13234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2" y="2635081"/>
            <a:ext cx="923227" cy="7939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739C77B-97C1-E286-F2CD-5CDD626A2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2" y="3818613"/>
            <a:ext cx="923227" cy="7939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697E94E-AAE0-60D5-51B2-33EDFB7F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1" y="5002145"/>
            <a:ext cx="923227" cy="7939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C61DCBD-57B0-7E6A-210F-C5F60AD6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265" y="2635081"/>
            <a:ext cx="923227" cy="7939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5344193-04E7-9B31-3940-4EB746C4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265" y="3818613"/>
            <a:ext cx="923227" cy="7939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741C39-4536-F658-833F-6403865F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264" y="5002145"/>
            <a:ext cx="923227" cy="793919"/>
          </a:xfrm>
          <a:prstGeom prst="rect">
            <a:avLst/>
          </a:prstGeom>
        </p:spPr>
      </p:pic>
      <p:sp>
        <p:nvSpPr>
          <p:cNvPr id="12" name="文本框 8">
            <a:extLst>
              <a:ext uri="{FF2B5EF4-FFF2-40B4-BE49-F238E27FC236}">
                <a16:creationId xmlns:a16="http://schemas.microsoft.com/office/drawing/2014/main" id="{3D9A3FBF-3A63-E0BA-8F0E-62A32D817E0C}"/>
              </a:ext>
            </a:extLst>
          </p:cNvPr>
          <p:cNvSpPr txBox="1"/>
          <p:nvPr/>
        </p:nvSpPr>
        <p:spPr>
          <a:xfrm>
            <a:off x="1701987" y="2781500"/>
            <a:ext cx="425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Działanie wpisujący się RIS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D6484E17-397B-1F3F-B78F-3D7EF73B053E}"/>
              </a:ext>
            </a:extLst>
          </p:cNvPr>
          <p:cNvSpPr txBox="1"/>
          <p:nvPr/>
        </p:nvSpPr>
        <p:spPr>
          <a:xfrm>
            <a:off x="1701988" y="3965032"/>
            <a:ext cx="391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Hala sportowa MOSiR w Stalowej Woli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C7C181D9-B4BB-D674-7AB5-FA406CC22A6F}"/>
              </a:ext>
            </a:extLst>
          </p:cNvPr>
          <p:cNvSpPr txBox="1"/>
          <p:nvPr/>
        </p:nvSpPr>
        <p:spPr>
          <a:xfrm>
            <a:off x="1701988" y="5179342"/>
            <a:ext cx="391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onad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partnerów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6C0FC0E8-20E7-D655-5998-60C549A329BC}"/>
              </a:ext>
            </a:extLst>
          </p:cNvPr>
          <p:cNvSpPr txBox="1"/>
          <p:nvPr/>
        </p:nvSpPr>
        <p:spPr>
          <a:xfrm>
            <a:off x="7634021" y="2795481"/>
            <a:ext cx="258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 godziny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B280F552-C039-A199-6DA3-6D24CF04AAA8}"/>
              </a:ext>
            </a:extLst>
          </p:cNvPr>
          <p:cNvSpPr txBox="1"/>
          <p:nvPr/>
        </p:nvSpPr>
        <p:spPr>
          <a:xfrm>
            <a:off x="7634021" y="3960478"/>
            <a:ext cx="391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blisko</a:t>
            </a:r>
            <a:r>
              <a:rPr lang="pl-PL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250 uczestników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62E641A1-3B98-781C-EC48-2AC61BD943DB}"/>
              </a:ext>
            </a:extLst>
          </p:cNvPr>
          <p:cNvSpPr txBox="1"/>
          <p:nvPr/>
        </p:nvSpPr>
        <p:spPr>
          <a:xfrm>
            <a:off x="7634021" y="5179342"/>
            <a:ext cx="391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pl-PL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ntegracja krajowej branży </a:t>
            </a:r>
            <a:r>
              <a:rPr lang="pl-PL" sz="24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space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8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490125" y="736358"/>
            <a:ext cx="517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DROGA DO SUKCESU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279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683E85D-DA30-5C4F-C760-FB91AF814836}"/>
              </a:ext>
            </a:extLst>
          </p:cNvPr>
          <p:cNvSpPr txBox="1"/>
          <p:nvPr/>
        </p:nvSpPr>
        <p:spPr>
          <a:xfrm>
            <a:off x="490125" y="1900657"/>
            <a:ext cx="11095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NASA Space </a:t>
            </a:r>
            <a:r>
              <a:rPr lang="pl-PL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Apps</a:t>
            </a:r>
            <a:r>
              <a:rPr lang="pl-P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Challenge to </a:t>
            </a:r>
            <a:r>
              <a:rPr lang="pl-PL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hackathon</a:t>
            </a:r>
            <a:r>
              <a:rPr lang="pl-P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koncepcyjny</a:t>
            </a:r>
            <a:r>
              <a:rPr lang="pl-P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uczestnicy nie muszą opracowywać działających prototypów czy działających rozwiązań.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560B64B-19F8-715E-7F9C-7C4BA573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654264"/>
            <a:ext cx="10706099" cy="2882603"/>
          </a:xfrm>
          <a:prstGeom prst="rect">
            <a:avLst/>
          </a:prstGeom>
        </p:spPr>
      </p:pic>
      <p:sp>
        <p:nvSpPr>
          <p:cNvPr id="7" name="文本框 8">
            <a:extLst>
              <a:ext uri="{FF2B5EF4-FFF2-40B4-BE49-F238E27FC236}">
                <a16:creationId xmlns:a16="http://schemas.microsoft.com/office/drawing/2014/main" id="{BC1C04C5-C2A4-4E0B-74AE-7A2852713018}"/>
              </a:ext>
            </a:extLst>
          </p:cNvPr>
          <p:cNvSpPr txBox="1"/>
          <p:nvPr/>
        </p:nvSpPr>
        <p:spPr>
          <a:xfrm>
            <a:off x="240608" y="3953376"/>
            <a:ext cx="215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Rejestracja na wydarzenie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742E5FF5-24FE-B3FC-96E7-7CDA8456BD54}"/>
              </a:ext>
            </a:extLst>
          </p:cNvPr>
          <p:cNvSpPr txBox="1"/>
          <p:nvPr/>
        </p:nvSpPr>
        <p:spPr>
          <a:xfrm>
            <a:off x="2620643" y="3941675"/>
            <a:ext cx="215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Zebranie zespołu lub praca samodzielna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68558157-B2BE-12E0-FB7C-FBDE364A3412}"/>
              </a:ext>
            </a:extLst>
          </p:cNvPr>
          <p:cNvSpPr txBox="1"/>
          <p:nvPr/>
        </p:nvSpPr>
        <p:spPr>
          <a:xfrm>
            <a:off x="5000678" y="3941674"/>
            <a:ext cx="215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udział w wydarzeniu stacjonarnie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1AF01881-F857-53EC-4AE3-52FDAFC3BD1E}"/>
              </a:ext>
            </a:extLst>
          </p:cNvPr>
          <p:cNvSpPr txBox="1"/>
          <p:nvPr/>
        </p:nvSpPr>
        <p:spPr>
          <a:xfrm>
            <a:off x="7317815" y="3955406"/>
            <a:ext cx="215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Opracowanie rozwiązania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E8C8B0-234C-768E-CA53-E8E2CDF256C6}"/>
              </a:ext>
            </a:extLst>
          </p:cNvPr>
          <p:cNvSpPr txBox="1"/>
          <p:nvPr/>
        </p:nvSpPr>
        <p:spPr>
          <a:xfrm>
            <a:off x="9634952" y="3941674"/>
            <a:ext cx="215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Przesłanie filmu lub prezentacji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490125" y="736358"/>
            <a:ext cx="713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NAGRODY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279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8">
            <a:extLst>
              <a:ext uri="{FF2B5EF4-FFF2-40B4-BE49-F238E27FC236}">
                <a16:creationId xmlns:a16="http://schemas.microsoft.com/office/drawing/2014/main" id="{5C2F2526-189C-FA4B-3BE4-50BF6F831D25}"/>
              </a:ext>
            </a:extLst>
          </p:cNvPr>
          <p:cNvSpPr txBox="1"/>
          <p:nvPr/>
        </p:nvSpPr>
        <p:spPr>
          <a:xfrm>
            <a:off x="527658" y="1501019"/>
            <a:ext cx="656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Aktualnie pula to ponad 60 000 zł</a:t>
            </a:r>
            <a:endParaRPr lang="zh-CN" altLang="en-US" sz="3200" b="1" dirty="0">
              <a:solidFill>
                <a:srgbClr val="FFC000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4F6230F-C917-84C1-0C23-34BAEBF6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4" y="2623221"/>
            <a:ext cx="680019" cy="5847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1F4C75-CF63-6A14-E952-299EA0D51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3" y="3650005"/>
            <a:ext cx="680019" cy="5847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8BD14B9-F484-96C6-F755-982D2D741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2" y="4676789"/>
            <a:ext cx="680019" cy="5847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16480CD-39A1-BFCA-3319-80DEC5CE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2" y="5703573"/>
            <a:ext cx="680019" cy="5847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EF4F505-8DFE-5CC1-6A74-5AC0AD4D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4" y="2623221"/>
            <a:ext cx="680019" cy="5847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01C46DB-70E5-71F7-69A7-6719D564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3" y="3650005"/>
            <a:ext cx="680019" cy="5847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7BF8DD1-C5D5-473E-B13A-E7E3A4EC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2" y="4676789"/>
            <a:ext cx="680019" cy="584775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22E5DE06-8C46-8ED6-2B98-27370318BBC1}"/>
              </a:ext>
            </a:extLst>
          </p:cNvPr>
          <p:cNvSpPr txBox="1"/>
          <p:nvPr/>
        </p:nvSpPr>
        <p:spPr>
          <a:xfrm>
            <a:off x="1443515" y="2729912"/>
            <a:ext cx="269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agrody finansowe</a:t>
            </a: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20BE0B45-2A70-8572-839B-5ADDB1CD17FB}"/>
              </a:ext>
            </a:extLst>
          </p:cNvPr>
          <p:cNvSpPr txBox="1"/>
          <p:nvPr/>
        </p:nvSpPr>
        <p:spPr>
          <a:xfrm>
            <a:off x="1443515" y="3497150"/>
            <a:ext cx="2690740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agrody rzeczowe</a:t>
            </a: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2852DBCC-D47A-8A5E-8B1C-FBBDF5D8F0FC}"/>
              </a:ext>
            </a:extLst>
          </p:cNvPr>
          <p:cNvSpPr txBox="1"/>
          <p:nvPr/>
        </p:nvSpPr>
        <p:spPr>
          <a:xfrm>
            <a:off x="1443515" y="4567984"/>
            <a:ext cx="2690740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staże i praktyki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7F377324-0B1E-B9DF-F122-1DC17A8DC787}"/>
              </a:ext>
            </a:extLst>
          </p:cNvPr>
          <p:cNvSpPr txBox="1"/>
          <p:nvPr/>
        </p:nvSpPr>
        <p:spPr>
          <a:xfrm>
            <a:off x="1443515" y="5607420"/>
            <a:ext cx="2690740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ursy, szkolenia</a:t>
            </a:r>
          </a:p>
        </p:txBody>
      </p:sp>
      <p:sp>
        <p:nvSpPr>
          <p:cNvPr id="19" name="文本框 8">
            <a:extLst>
              <a:ext uri="{FF2B5EF4-FFF2-40B4-BE49-F238E27FC236}">
                <a16:creationId xmlns:a16="http://schemas.microsoft.com/office/drawing/2014/main" id="{85A1EB36-B8DA-76E4-481C-2190C122967C}"/>
              </a:ext>
            </a:extLst>
          </p:cNvPr>
          <p:cNvSpPr txBox="1"/>
          <p:nvPr/>
        </p:nvSpPr>
        <p:spPr>
          <a:xfrm>
            <a:off x="6298398" y="2517675"/>
            <a:ext cx="5268668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spółpraca przy zleceniach, oferty pracy</a:t>
            </a:r>
          </a:p>
        </p:txBody>
      </p:sp>
      <p:sp>
        <p:nvSpPr>
          <p:cNvPr id="20" name="文本框 8">
            <a:extLst>
              <a:ext uri="{FF2B5EF4-FFF2-40B4-BE49-F238E27FC236}">
                <a16:creationId xmlns:a16="http://schemas.microsoft.com/office/drawing/2014/main" id="{757E2B64-2DA5-60C7-EEF1-008A373BA938}"/>
              </a:ext>
            </a:extLst>
          </p:cNvPr>
          <p:cNvSpPr txBox="1"/>
          <p:nvPr/>
        </p:nvSpPr>
        <p:spPr>
          <a:xfrm>
            <a:off x="6298398" y="3546138"/>
            <a:ext cx="5131602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ycieczki, wizyty studyjne</a:t>
            </a: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F69B14E5-7647-DB13-FC28-8F57907F2FE1}"/>
              </a:ext>
            </a:extLst>
          </p:cNvPr>
          <p:cNvSpPr txBox="1"/>
          <p:nvPr/>
        </p:nvSpPr>
        <p:spPr>
          <a:xfrm>
            <a:off x="6298397" y="4567984"/>
            <a:ext cx="4654947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nne, bez ograniczeń</a:t>
            </a:r>
          </a:p>
        </p:txBody>
      </p:sp>
    </p:spTree>
    <p:extLst>
      <p:ext uri="{BB962C8B-B14F-4D97-AF65-F5344CB8AC3E}">
        <p14:creationId xmlns:p14="http://schemas.microsoft.com/office/powerpoint/2010/main" val="372758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490125" y="736358"/>
            <a:ext cx="713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 ZAPEWNIAMY UCZESTNIKOM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279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C4F6230F-C917-84C1-0C23-34BAEBF6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4" y="2006531"/>
            <a:ext cx="680019" cy="5847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1F4C75-CF63-6A14-E952-299EA0D51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3" y="3033315"/>
            <a:ext cx="680019" cy="5847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8BD14B9-F484-96C6-F755-982D2D741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2" y="4060099"/>
            <a:ext cx="680019" cy="5847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16480CD-39A1-BFCA-3319-80DEC5CE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2" y="5086883"/>
            <a:ext cx="680019" cy="5847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EF4F505-8DFE-5CC1-6A74-5AC0AD4D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4" y="2006531"/>
            <a:ext cx="680019" cy="5847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01C46DB-70E5-71F7-69A7-6719D564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3" y="3033315"/>
            <a:ext cx="680019" cy="5847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7BF8DD1-C5D5-473E-B13A-E7E3A4EC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2" y="4060099"/>
            <a:ext cx="680019" cy="584775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22E5DE06-8C46-8ED6-2B98-27370318BBC1}"/>
              </a:ext>
            </a:extLst>
          </p:cNvPr>
          <p:cNvSpPr txBox="1"/>
          <p:nvPr/>
        </p:nvSpPr>
        <p:spPr>
          <a:xfrm>
            <a:off x="1443514" y="2113222"/>
            <a:ext cx="432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niepowtarzalną atmosferę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20BE0B45-2A70-8572-839B-5ADDB1CD17FB}"/>
              </a:ext>
            </a:extLst>
          </p:cNvPr>
          <p:cNvSpPr txBox="1"/>
          <p:nvPr/>
        </p:nvSpPr>
        <p:spPr>
          <a:xfrm>
            <a:off x="1443514" y="2880460"/>
            <a:ext cx="4036111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networking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kontakty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2852DBCC-D47A-8A5E-8B1C-FBBDF5D8F0FC}"/>
              </a:ext>
            </a:extLst>
          </p:cNvPr>
          <p:cNvSpPr txBox="1"/>
          <p:nvPr/>
        </p:nvSpPr>
        <p:spPr>
          <a:xfrm>
            <a:off x="1443515" y="3951294"/>
            <a:ext cx="2690740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wyżywienie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7F377324-0B1E-B9DF-F122-1DC17A8DC787}"/>
              </a:ext>
            </a:extLst>
          </p:cNvPr>
          <p:cNvSpPr txBox="1"/>
          <p:nvPr/>
        </p:nvSpPr>
        <p:spPr>
          <a:xfrm>
            <a:off x="1443514" y="4990730"/>
            <a:ext cx="8763741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Integrację z przedstawicielami środowiska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wieczorny grill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文本框 8">
            <a:extLst>
              <a:ext uri="{FF2B5EF4-FFF2-40B4-BE49-F238E27FC236}">
                <a16:creationId xmlns:a16="http://schemas.microsoft.com/office/drawing/2014/main" id="{85A1EB36-B8DA-76E4-481C-2190C122967C}"/>
              </a:ext>
            </a:extLst>
          </p:cNvPr>
          <p:cNvSpPr txBox="1"/>
          <p:nvPr/>
        </p:nvSpPr>
        <p:spPr>
          <a:xfrm>
            <a:off x="6298398" y="1900985"/>
            <a:ext cx="5268668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miejsce do odpoczynku i relaksu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文本框 8">
            <a:extLst>
              <a:ext uri="{FF2B5EF4-FFF2-40B4-BE49-F238E27FC236}">
                <a16:creationId xmlns:a16="http://schemas.microsoft.com/office/drawing/2014/main" id="{757E2B64-2DA5-60C7-EEF1-008A373BA938}"/>
              </a:ext>
            </a:extLst>
          </p:cNvPr>
          <p:cNvSpPr txBox="1"/>
          <p:nvPr/>
        </p:nvSpPr>
        <p:spPr>
          <a:xfrm>
            <a:off x="6298398" y="2929448"/>
            <a:ext cx="5131602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nocleg, także dzień przed wydarzeniem</a:t>
            </a:r>
            <a:endParaRPr lang="pl-P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F69B14E5-7647-DB13-FC28-8F57907F2FE1}"/>
              </a:ext>
            </a:extLst>
          </p:cNvPr>
          <p:cNvSpPr txBox="1"/>
          <p:nvPr/>
        </p:nvSpPr>
        <p:spPr>
          <a:xfrm>
            <a:off x="6298397" y="3951294"/>
            <a:ext cx="4654947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Clr>
                <a:srgbClr val="FFC000"/>
              </a:buClr>
              <a:buSzPct val="119000"/>
            </a:pPr>
            <a:r>
              <a:rPr lang="pl-P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Transport z wybranych miast</a:t>
            </a:r>
          </a:p>
        </p:txBody>
      </p:sp>
    </p:spTree>
    <p:extLst>
      <p:ext uri="{BB962C8B-B14F-4D97-AF65-F5344CB8AC3E}">
        <p14:creationId xmlns:p14="http://schemas.microsoft.com/office/powerpoint/2010/main" val="103339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490125" y="736358"/>
            <a:ext cx="713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ZADANIA/WYZWANIA</a:t>
            </a: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279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8">
            <a:extLst>
              <a:ext uri="{FF2B5EF4-FFF2-40B4-BE49-F238E27FC236}">
                <a16:creationId xmlns:a16="http://schemas.microsoft.com/office/drawing/2014/main" id="{5C2F2526-189C-FA4B-3BE4-50BF6F831D25}"/>
              </a:ext>
            </a:extLst>
          </p:cNvPr>
          <p:cNvSpPr txBox="1"/>
          <p:nvPr/>
        </p:nvSpPr>
        <p:spPr>
          <a:xfrm>
            <a:off x="1269041" y="1565671"/>
            <a:ext cx="397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31 zadań w 12 tematach: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D8092B37-DDAC-4510-B19A-7B30C2631E3F}"/>
              </a:ext>
            </a:extLst>
          </p:cNvPr>
          <p:cNvSpPr txBox="1"/>
          <p:nvPr/>
        </p:nvSpPr>
        <p:spPr>
          <a:xfrm>
            <a:off x="6434429" y="1565671"/>
            <a:ext cx="335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Kluczowe zagadnienia: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C4D48E7-0EA7-28E4-76AD-2B140E91046D}"/>
              </a:ext>
            </a:extLst>
          </p:cNvPr>
          <p:cNvSpPr txBox="1"/>
          <p:nvPr/>
        </p:nvSpPr>
        <p:spPr>
          <a:xfrm>
            <a:off x="1269041" y="1994186"/>
            <a:ext cx="3188337" cy="4204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sztuka,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astrofizyka,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klimat,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różnorodność i równość,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Ziemia,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gry,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hardware,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otwarta nauka,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planety i księżyce,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software,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eksploracja kosmosu,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Słońce.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D2FD840-55A0-28D9-0DAA-087508DE0AE7}"/>
              </a:ext>
            </a:extLst>
          </p:cNvPr>
          <p:cNvSpPr txBox="1"/>
          <p:nvPr/>
        </p:nvSpPr>
        <p:spPr>
          <a:xfrm>
            <a:off x="6434428" y="1994186"/>
            <a:ext cx="4873063" cy="489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W jaki sposób misja Artemis wpłynie na otoczenie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Aplikacja dla kosmicznych geologów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Opracowanie obrazu, wideo, grafiki 3d, modelu </a:t>
            </a:r>
            <a:r>
              <a:rPr kumimoji="0" lang="pl-PL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itp</a:t>
            </a:r>
            <a:endParaRPr kumimoji="0" lang="pl-PL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Przewidywanie burzy magnetycznej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Gra tłumacząca zaćmienia słońca/księżyca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Narzędzie obrazujące obieg wody w przyrodzie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Przedstawienie planety nadającej się do życia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Aplikacja przewidująca trzęsienia na Księżycu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System przewidywania i nadzorowania pożarów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Ocean jako wielki ogród – do czego są nam potrzebne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Scenariusz imprezy z okazji lądowania na Psyche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Gra o życiu kolonizatorów Tytana w 3023 roku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Misja kosmiczna w 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Rób co chcesz!</a:t>
            </a:r>
          </a:p>
        </p:txBody>
      </p:sp>
    </p:spTree>
    <p:extLst>
      <p:ext uri="{BB962C8B-B14F-4D97-AF65-F5344CB8AC3E}">
        <p14:creationId xmlns:p14="http://schemas.microsoft.com/office/powerpoint/2010/main" val="68743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>
            <a:extLst>
              <a:ext uri="{FF2B5EF4-FFF2-40B4-BE49-F238E27FC236}">
                <a16:creationId xmlns:a16="http://schemas.microsoft.com/office/drawing/2014/main" id="{AF7F9BD9-7773-761A-64D2-1BCABF7486B4}"/>
              </a:ext>
            </a:extLst>
          </p:cNvPr>
          <p:cNvSpPr txBox="1"/>
          <p:nvPr/>
        </p:nvSpPr>
        <p:spPr>
          <a:xfrm>
            <a:off x="674779" y="736358"/>
            <a:ext cx="58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Mentorzy i jurorzy</a:t>
            </a:r>
          </a:p>
        </p:txBody>
      </p:sp>
      <p:cxnSp>
        <p:nvCxnSpPr>
          <p:cNvPr id="5" name="直接连接符 10">
            <a:extLst>
              <a:ext uri="{FF2B5EF4-FFF2-40B4-BE49-F238E27FC236}">
                <a16:creationId xmlns:a16="http://schemas.microsoft.com/office/drawing/2014/main" id="{1A53D0E1-61CC-4512-AC9D-167678F4FFFF}"/>
              </a:ext>
            </a:extLst>
          </p:cNvPr>
          <p:cNvCxnSpPr>
            <a:cxnSpLocks/>
          </p:cNvCxnSpPr>
          <p:nvPr/>
        </p:nvCxnSpPr>
        <p:spPr>
          <a:xfrm>
            <a:off x="-1399542" y="1321133"/>
            <a:ext cx="4323742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FE5FBB-0084-75EE-5770-4CE14459339F}"/>
              </a:ext>
            </a:extLst>
          </p:cNvPr>
          <p:cNvSpPr txBox="1"/>
          <p:nvPr/>
        </p:nvSpPr>
        <p:spPr>
          <a:xfrm>
            <a:off x="1442288" y="1905908"/>
            <a:ext cx="10112963" cy="448167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Błażej	Żyliński –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TechOcean</a:t>
            </a:r>
            <a:endParaRPr lang="pl-PL" sz="18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Maciej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Stanecki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Paweł	Paśko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PIAP Space,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Paweł	Pacek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ARP,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Michał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Chwieduk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ARP/ESA BIC Poland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Paweł	Kwiatkowski –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absiskey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Kinga	Gruszecka – PSPA,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Michał Pilecki – POLSA,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Mariusz Bednarz – RARR,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Daniel Płudowski - JoinThe.Space,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Marcin Giza –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SpaceShip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Barbara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Skardzińska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Noemi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Zabari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Astrotectonic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Tomasz </a:t>
            </a:r>
            <a:r>
              <a:rPr lang="pl-PL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Gałaczyński</a:t>
            </a:r>
            <a:r>
              <a:rPr lang="pl-PL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Lockheed Martin,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Przedstawiciele uczelni:</a:t>
            </a:r>
            <a:b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URz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PP, PŁ, WAT, PWSTE, AGH</a:t>
            </a:r>
          </a:p>
        </p:txBody>
      </p:sp>
    </p:spTree>
    <p:extLst>
      <p:ext uri="{BB962C8B-B14F-4D97-AF65-F5344CB8AC3E}">
        <p14:creationId xmlns:p14="http://schemas.microsoft.com/office/powerpoint/2010/main" val="26552041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B792FD31166E42AC383C4413D181AC" ma:contentTypeVersion="16" ma:contentTypeDescription="Utwórz nowy dokument." ma:contentTypeScope="" ma:versionID="428281b1ad103cb2664c0d9e94c0530d">
  <xsd:schema xmlns:xsd="http://www.w3.org/2001/XMLSchema" xmlns:xs="http://www.w3.org/2001/XMLSchema" xmlns:p="http://schemas.microsoft.com/office/2006/metadata/properties" xmlns:ns2="4ad444a5-8245-4aaf-b785-5fd44f216241" xmlns:ns3="bd775a49-5649-4b2f-8f7b-21a7524ee61e" targetNamespace="http://schemas.microsoft.com/office/2006/metadata/properties" ma:root="true" ma:fieldsID="488f29ade88af41a29f213430ef1638b" ns2:_="" ns3:_="">
    <xsd:import namespace="4ad444a5-8245-4aaf-b785-5fd44f216241"/>
    <xsd:import namespace="bd775a49-5649-4b2f-8f7b-21a7524ee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444a5-8245-4aaf-b785-5fd44f216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f3789944-887b-4247-92af-2002383dee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75a49-5649-4b2f-8f7b-21a7524ee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8bea9a-ce2d-4b84-bf0b-9aa95892e118}" ma:internalName="TaxCatchAll" ma:showField="CatchAllData" ma:web="bd775a49-5649-4b2f-8f7b-21a7524ee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775a49-5649-4b2f-8f7b-21a7524ee61e">
      <UserInfo>
        <DisplayName>Członkowie witryny P3 - PCI ProtoLab</DisplayName>
        <AccountId>7</AccountId>
        <AccountType/>
      </UserInfo>
      <UserInfo>
        <DisplayName>Barbara Filanowska</DisplayName>
        <AccountId>115</AccountId>
        <AccountType/>
      </UserInfo>
    </SharedWithUsers>
    <TaxCatchAll xmlns="bd775a49-5649-4b2f-8f7b-21a7524ee61e" xsi:nil="true"/>
    <lcf76f155ced4ddcb4097134ff3c332f xmlns="4ad444a5-8245-4aaf-b785-5fd44f216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E4D9E8-8BDB-4409-AC54-947CF939F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0AABC-6ED9-4614-A6BB-46850F7CC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444a5-8245-4aaf-b785-5fd44f216241"/>
    <ds:schemaRef ds:uri="bd775a49-5649-4b2f-8f7b-21a7524ee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0D5B25-49CE-4E54-ABBA-4C94CDDCEF4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ad444a5-8245-4aaf-b785-5fd44f216241"/>
    <ds:schemaRef ds:uri="http://purl.org/dc/elements/1.1/"/>
    <ds:schemaRef ds:uri="http://schemas.openxmlformats.org/package/2006/metadata/core-properties"/>
    <ds:schemaRef ds:uri="bd775a49-5649-4b2f-8f7b-21a7524ee61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440</Words>
  <Application>Microsoft Office PowerPoint</Application>
  <PresentationFormat>Panoramiczny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Motyw1</vt:lpstr>
      <vt:lpstr>Największy kosmiczny hackathon w Polsce! Stalowa Wola, 7-8 października 2023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Rejestracja i informacje: https://hackathon.stalowawola.pl/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Kacper Moczarny</dc:creator>
  <cp:lastModifiedBy>Wojciech Fiksa</cp:lastModifiedBy>
  <cp:revision>105</cp:revision>
  <dcterms:created xsi:type="dcterms:W3CDTF">2019-12-31T11:42:36Z</dcterms:created>
  <dcterms:modified xsi:type="dcterms:W3CDTF">2023-09-08T08:08:08Z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0x01010056B792FD31166E42AC383C4413D181AC</vt:lpwstr>
  </property>
  <property fmtid="{D5CDD505-2E9C-101B-9397-08002B2CF9AE}" pid="3" name="MediaServiceImageTags">
    <vt:lpwstr/>
  </property>
</Properties>
</file>